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7B2"/>
    <a:srgbClr val="003399"/>
    <a:srgbClr val="0033CC"/>
    <a:srgbClr val="003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>
        <p:scale>
          <a:sx n="27" d="100"/>
          <a:sy n="27" d="100"/>
        </p:scale>
        <p:origin x="164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715BD-3802-417A-9A13-C361FB4A2A08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3C5CE-D96E-47E9-8986-D3005318A7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44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C3C5CE-D96E-47E9-8986-D3005318A7A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239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23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35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9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076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5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92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34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58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58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26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92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83B67-4661-4F38-AA49-9F48C5B9D05B}" type="datetimeFigureOut">
              <a:rPr lang="pt-BR" smtClean="0"/>
              <a:t>26/10/2023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01BDB-958F-4079-888B-DE2BE38CCD1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16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44419" y="7115706"/>
            <a:ext cx="31002419" cy="1015663"/>
          </a:xfrm>
          <a:prstGeom prst="rect">
            <a:avLst/>
          </a:prstGeom>
          <a:solidFill>
            <a:srgbClr val="0097B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(NEGRITO, CAIXA ALTA, ARIAL, TAMANHO 60, CENTRALIZADO)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50962" y="8939490"/>
            <a:ext cx="302634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Autor A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, Autor B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, Autor C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, Autor D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, Autor E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, Autor F</a:t>
            </a:r>
            <a:r>
              <a:rPr lang="pt-BR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(até 6 autores) e é obrigatório que o último autor seja o orientador – fonte: Arial, tamanho 50, centralizado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50962" y="11333871"/>
            <a:ext cx="304973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Afiliação: enumerar sobrescrito todos os autores. Caso sejam da mesma instituição, deve-se usar o mesmo número. Fonte: Arial, tamanho 40, justificado</a:t>
            </a:r>
          </a:p>
          <a:p>
            <a:pPr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contato: </a:t>
            </a:r>
          </a:p>
          <a:p>
            <a:pPr algn="just"/>
            <a:r>
              <a:rPr lang="pt-BR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Centro Universitário de Mineiros – UNIFIMES, Mineiros/GO, Brasil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44420" y="14746145"/>
            <a:ext cx="14910806" cy="1145332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INTRODUÇÃO/OBJETIVOS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697916" y="16485565"/>
            <a:ext cx="12011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Coloque aqui de acordo com o texto original (Arial, 50)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366643" y="29073803"/>
            <a:ext cx="147718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Dê preferência para imagens, fluxogramas, esquemas entre outros (Arial, 50)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6952093" y="16485565"/>
            <a:ext cx="146947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Dê preferência para imagens, fluxogramas, esquemas entre outros (Arial, 50)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6958744" y="28913277"/>
            <a:ext cx="1483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>
                <a:latin typeface="Arial" panose="020B0604020202020204" pitchFamily="34" charset="0"/>
                <a:cs typeface="Arial" panose="020B0604020202020204" pitchFamily="34" charset="0"/>
              </a:rPr>
              <a:t>Coloque aqui de acordo com o texto original (Arial, 50)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A4E9AA-E334-D5F4-8E0F-D80F12D205E0}"/>
              </a:ext>
            </a:extLst>
          </p:cNvPr>
          <p:cNvCxnSpPr>
            <a:cxnSpLocks/>
          </p:cNvCxnSpPr>
          <p:nvPr/>
        </p:nvCxnSpPr>
        <p:spPr>
          <a:xfrm>
            <a:off x="16199644" y="14691673"/>
            <a:ext cx="0" cy="27786363"/>
          </a:xfrm>
          <a:prstGeom prst="line">
            <a:avLst/>
          </a:prstGeom>
          <a:ln w="127000">
            <a:solidFill>
              <a:srgbClr val="0097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12">
            <a:extLst>
              <a:ext uri="{FF2B5EF4-FFF2-40B4-BE49-F238E27FC236}">
                <a16:creationId xmlns:a16="http://schemas.microsoft.com/office/drawing/2014/main" id="{BB6A635C-6096-ACF1-D8C2-BEC4229B212B}"/>
              </a:ext>
            </a:extLst>
          </p:cNvPr>
          <p:cNvSpPr txBox="1"/>
          <p:nvPr/>
        </p:nvSpPr>
        <p:spPr>
          <a:xfrm>
            <a:off x="644419" y="27086984"/>
            <a:ext cx="14910806" cy="1145332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25" name="CaixaDeTexto 12">
            <a:extLst>
              <a:ext uri="{FF2B5EF4-FFF2-40B4-BE49-F238E27FC236}">
                <a16:creationId xmlns:a16="http://schemas.microsoft.com/office/drawing/2014/main" id="{ED07E5DE-9C75-E7D4-5BB1-C6B3E0A4D3A7}"/>
              </a:ext>
            </a:extLst>
          </p:cNvPr>
          <p:cNvSpPr txBox="1"/>
          <p:nvPr/>
        </p:nvSpPr>
        <p:spPr>
          <a:xfrm>
            <a:off x="16844062" y="14695699"/>
            <a:ext cx="14910806" cy="1145332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6" name="CaixaDeTexto 12">
            <a:extLst>
              <a:ext uri="{FF2B5EF4-FFF2-40B4-BE49-F238E27FC236}">
                <a16:creationId xmlns:a16="http://schemas.microsoft.com/office/drawing/2014/main" id="{A90F983E-DDDF-E845-A7D4-6FB4609C4342}"/>
              </a:ext>
            </a:extLst>
          </p:cNvPr>
          <p:cNvSpPr txBox="1"/>
          <p:nvPr/>
        </p:nvSpPr>
        <p:spPr>
          <a:xfrm>
            <a:off x="16844062" y="27086984"/>
            <a:ext cx="14910806" cy="1145332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pic>
        <p:nvPicPr>
          <p:cNvPr id="8" name="Picture 7" descr="A blue and white hexagons with icons&#10;&#10;Description automatically generated">
            <a:extLst>
              <a:ext uri="{FF2B5EF4-FFF2-40B4-BE49-F238E27FC236}">
                <a16:creationId xmlns:a16="http://schemas.microsoft.com/office/drawing/2014/main" id="{398057C2-82F9-9709-EE77-017819760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-18828"/>
            <a:ext cx="32377500" cy="64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5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162</Words>
  <Application>Microsoft Macintosh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Tamillis Barbosa</cp:lastModifiedBy>
  <cp:revision>12</cp:revision>
  <dcterms:created xsi:type="dcterms:W3CDTF">2023-10-24T16:32:51Z</dcterms:created>
  <dcterms:modified xsi:type="dcterms:W3CDTF">2023-10-27T00:11:20Z</dcterms:modified>
</cp:coreProperties>
</file>